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68" r:id="rId2"/>
    <p:sldId id="258" r:id="rId3"/>
    <p:sldId id="26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53" d="100"/>
          <a:sy n="53" d="100"/>
        </p:scale>
        <p:origin x="96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35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93605-0C0C-4258-9724-5F2F9BB3BC90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FFE7F-C917-439A-8026-3D301EB5C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31B3D-E4E3-4A80-AB70-C5564C267266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0B30D-C07A-425B-A90C-BA7BEB191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Suhair Abukhaled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Suhair Abukhaled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Suhair Abukhaled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Suhair Abukhaled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Suhair Abukhaled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Suhair Abukhaled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Suhair Abukhaled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Suhair Abukhaled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Suhair Abukhaled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13" Type="http://schemas.microsoft.com/office/2007/relationships/media" Target="../media/media8.m4a"/><Relationship Id="rId3" Type="http://schemas.microsoft.com/office/2007/relationships/media" Target="../media/media3.m4a"/><Relationship Id="rId7" Type="http://schemas.microsoft.com/office/2007/relationships/media" Target="../media/media5.m4a"/><Relationship Id="rId12" Type="http://schemas.openxmlformats.org/officeDocument/2006/relationships/audio" Target="../media/media7.m4a"/><Relationship Id="rId2" Type="http://schemas.openxmlformats.org/officeDocument/2006/relationships/audio" Target="../media/media2.m4a"/><Relationship Id="rId16" Type="http://schemas.openxmlformats.org/officeDocument/2006/relationships/image" Target="../media/image4.png"/><Relationship Id="rId1" Type="http://schemas.microsoft.com/office/2007/relationships/media" Target="../media/media2.m4a"/><Relationship Id="rId6" Type="http://schemas.microsoft.com/office/2007/relationships/media" Target="../media/media4.m4a"/><Relationship Id="rId11" Type="http://schemas.microsoft.com/office/2007/relationships/media" Target="../media/media7.m4a"/><Relationship Id="rId5" Type="http://schemas.openxmlformats.org/officeDocument/2006/relationships/audio" Target="NULL" TargetMode="External"/><Relationship Id="rId15" Type="http://schemas.openxmlformats.org/officeDocument/2006/relationships/slideLayout" Target="../slideLayouts/slideLayout2.xml"/><Relationship Id="rId10" Type="http://schemas.openxmlformats.org/officeDocument/2006/relationships/audio" Target="../media/media6.m4a"/><Relationship Id="rId4" Type="http://schemas.openxmlformats.org/officeDocument/2006/relationships/audio" Target="../media/media3.m4a"/><Relationship Id="rId9" Type="http://schemas.microsoft.com/office/2007/relationships/media" Target="../media/media6.m4a"/><Relationship Id="rId14" Type="http://schemas.openxmlformats.org/officeDocument/2006/relationships/audio" Target="../media/media8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4a"/><Relationship Id="rId13" Type="http://schemas.microsoft.com/office/2007/relationships/media" Target="../media/media15.m4a"/><Relationship Id="rId18" Type="http://schemas.openxmlformats.org/officeDocument/2006/relationships/image" Target="../media/image4.png"/><Relationship Id="rId3" Type="http://schemas.microsoft.com/office/2007/relationships/media" Target="../media/media10.m4a"/><Relationship Id="rId7" Type="http://schemas.microsoft.com/office/2007/relationships/media" Target="../media/media12.m4a"/><Relationship Id="rId12" Type="http://schemas.openxmlformats.org/officeDocument/2006/relationships/audio" Target="../media/media14.m4a"/><Relationship Id="rId17" Type="http://schemas.openxmlformats.org/officeDocument/2006/relationships/slideLayout" Target="../slideLayouts/slideLayout2.xml"/><Relationship Id="rId2" Type="http://schemas.microsoft.com/office/2007/relationships/media" Target="../media/media9.m4a"/><Relationship Id="rId16" Type="http://schemas.openxmlformats.org/officeDocument/2006/relationships/audio" Target="../media/media16.m4a"/><Relationship Id="rId1" Type="http://schemas.openxmlformats.org/officeDocument/2006/relationships/audio" Target="NULL" TargetMode="External"/><Relationship Id="rId6" Type="http://schemas.openxmlformats.org/officeDocument/2006/relationships/audio" Target="../media/media11.m4a"/><Relationship Id="rId11" Type="http://schemas.microsoft.com/office/2007/relationships/media" Target="../media/media14.m4a"/><Relationship Id="rId5" Type="http://schemas.microsoft.com/office/2007/relationships/media" Target="../media/media11.m4a"/><Relationship Id="rId15" Type="http://schemas.microsoft.com/office/2007/relationships/media" Target="../media/media16.m4a"/><Relationship Id="rId10" Type="http://schemas.openxmlformats.org/officeDocument/2006/relationships/audio" Target="../media/media13.m4a"/><Relationship Id="rId4" Type="http://schemas.openxmlformats.org/officeDocument/2006/relationships/audio" Target="../media/media10.m4a"/><Relationship Id="rId9" Type="http://schemas.microsoft.com/office/2007/relationships/media" Target="../media/media13.m4a"/><Relationship Id="rId14" Type="http://schemas.openxmlformats.org/officeDocument/2006/relationships/audio" Target="../media/media15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0083" y="946297"/>
            <a:ext cx="8686800" cy="989483"/>
          </a:xfrm>
        </p:spPr>
        <p:txBody>
          <a:bodyPr/>
          <a:lstStyle/>
          <a:p>
            <a:r>
              <a:rPr lang="ar-SA" dirty="0"/>
              <a:t>السلام عليكم ورحمة الله وبركاته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2466" y="2584557"/>
            <a:ext cx="8686800" cy="440405"/>
          </a:xfrm>
        </p:spPr>
        <p:txBody>
          <a:bodyPr/>
          <a:lstStyle/>
          <a:p>
            <a:r>
              <a:rPr lang="en-US" dirty="0"/>
              <a:t>As </a:t>
            </a:r>
            <a:r>
              <a:rPr lang="en-US" dirty="0" err="1"/>
              <a:t>Salamu</a:t>
            </a:r>
            <a:r>
              <a:rPr lang="en-US" dirty="0"/>
              <a:t> Alaykum </a:t>
            </a:r>
            <a:r>
              <a:rPr lang="en-US" dirty="0" err="1"/>
              <a:t>Wa</a:t>
            </a:r>
            <a:r>
              <a:rPr lang="en-US" dirty="0"/>
              <a:t> </a:t>
            </a:r>
            <a:r>
              <a:rPr lang="en-US" dirty="0" err="1"/>
              <a:t>Rahmatu</a:t>
            </a:r>
            <a:r>
              <a:rPr lang="en-US" dirty="0"/>
              <a:t> Allah </a:t>
            </a:r>
            <a:r>
              <a:rPr lang="en-US" dirty="0" err="1"/>
              <a:t>wa</a:t>
            </a:r>
            <a:r>
              <a:rPr lang="en-US" dirty="0"/>
              <a:t> </a:t>
            </a:r>
            <a:r>
              <a:rPr lang="en-US" dirty="0" err="1"/>
              <a:t>Barakatuh</a:t>
            </a:r>
            <a:endParaRPr lang="en-US" dirty="0"/>
          </a:p>
        </p:txBody>
      </p:sp>
      <p:pic>
        <p:nvPicPr>
          <p:cNvPr id="6" name="Alsalam">
            <a:hlinkClick r:id="" action="ppaction://media"/>
            <a:extLst>
              <a:ext uri="{FF2B5EF4-FFF2-40B4-BE49-F238E27FC236}">
                <a16:creationId xmlns:a16="http://schemas.microsoft.com/office/drawing/2014/main" id="{4429BA41-7A59-4CBA-9C33-ECC8FFDE52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p:transition spd="slow" advTm="1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6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Daily Duaa’s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05000"/>
            <a:ext cx="10058400" cy="4495481"/>
          </a:xfrm>
        </p:spPr>
        <p:txBody>
          <a:bodyPr/>
          <a:lstStyle/>
          <a:p>
            <a:r>
              <a:rPr lang="en-CA" dirty="0"/>
              <a:t> </a:t>
            </a:r>
            <a:r>
              <a:rPr lang="en-CA" dirty="0" err="1"/>
              <a:t>Duaa's</a:t>
            </a:r>
            <a:r>
              <a:rPr lang="en-CA" dirty="0"/>
              <a:t> for Entering The Masjid : </a:t>
            </a:r>
            <a:r>
              <a:rPr lang="ar-SA" dirty="0"/>
              <a:t>اللهم افتح لي أبواب رحمتك</a:t>
            </a:r>
            <a:endParaRPr lang="en-CA" dirty="0"/>
          </a:p>
          <a:p>
            <a:r>
              <a:rPr lang="en-CA" dirty="0"/>
              <a:t>Duaa for living the Masjid : </a:t>
            </a:r>
            <a:r>
              <a:rPr lang="ar-SA" dirty="0"/>
              <a:t>اللهم إني أسألك من فضلك</a:t>
            </a:r>
            <a:r>
              <a:rPr lang="en-US" dirty="0"/>
              <a:t> </a:t>
            </a:r>
            <a:endParaRPr lang="en-CA" dirty="0"/>
          </a:p>
          <a:p>
            <a:r>
              <a:rPr lang="en-CA" dirty="0"/>
              <a:t>Duaa before studying: </a:t>
            </a:r>
            <a:r>
              <a:rPr lang="ar-SA" dirty="0"/>
              <a:t>ربي زدني علما</a:t>
            </a:r>
            <a:endParaRPr lang="en-CA" dirty="0"/>
          </a:p>
          <a:p>
            <a:r>
              <a:rPr lang="en-CA" dirty="0"/>
              <a:t>Duaa when Anger: </a:t>
            </a:r>
            <a:r>
              <a:rPr lang="ar-SA" dirty="0"/>
              <a:t>أعوذ بالله من الشيطان الرجيم</a:t>
            </a:r>
            <a:endParaRPr lang="en-CA" dirty="0"/>
          </a:p>
          <a:p>
            <a:r>
              <a:rPr lang="en-US" dirty="0"/>
              <a:t>Then If we made mistake: </a:t>
            </a:r>
            <a:r>
              <a:rPr lang="ar-SA" dirty="0"/>
              <a:t>أستغفر الله</a:t>
            </a:r>
            <a:endParaRPr lang="en-US" dirty="0"/>
          </a:p>
          <a:p>
            <a:r>
              <a:rPr lang="en-US" dirty="0"/>
              <a:t>If  we sneezes : </a:t>
            </a:r>
            <a:r>
              <a:rPr lang="ar-SA" dirty="0"/>
              <a:t>الحمدُ لله  </a:t>
            </a:r>
          </a:p>
          <a:p>
            <a:r>
              <a:rPr lang="en-US" dirty="0"/>
              <a:t>If any one sneezes and say ‘Al-</a:t>
            </a:r>
            <a:r>
              <a:rPr lang="en-US" dirty="0" err="1"/>
              <a:t>hamdu</a:t>
            </a:r>
            <a:r>
              <a:rPr lang="en-US" dirty="0"/>
              <a:t> </a:t>
            </a:r>
            <a:r>
              <a:rPr lang="en-US" dirty="0" err="1"/>
              <a:t>Lillaah</a:t>
            </a:r>
            <a:r>
              <a:rPr lang="en-US" dirty="0"/>
              <a:t> ‘ his brother have to say: </a:t>
            </a:r>
            <a:r>
              <a:rPr lang="ar-SA" dirty="0"/>
              <a:t>يرحمك الله</a:t>
            </a:r>
          </a:p>
          <a:p>
            <a:endParaRPr lang="en-US" dirty="0"/>
          </a:p>
        </p:txBody>
      </p:sp>
      <p:pic>
        <p:nvPicPr>
          <p:cNvPr id="5" name="D1">
            <a:hlinkClick r:id="" action="ppaction://media"/>
            <a:extLst>
              <a:ext uri="{FF2B5EF4-FFF2-40B4-BE49-F238E27FC236}">
                <a16:creationId xmlns:a16="http://schemas.microsoft.com/office/drawing/2014/main" id="{C70E7E68-9FFB-4154-BAD6-EE7BC11801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278112" y="1905001"/>
            <a:ext cx="609600" cy="609600"/>
          </a:xfrm>
          <a:prstGeom prst="rect">
            <a:avLst/>
          </a:prstGeom>
        </p:spPr>
      </p:pic>
      <p:pic>
        <p:nvPicPr>
          <p:cNvPr id="6" name="D2 ">
            <a:hlinkClick r:id="" action="ppaction://media"/>
            <a:extLst>
              <a:ext uri="{FF2B5EF4-FFF2-40B4-BE49-F238E27FC236}">
                <a16:creationId xmlns:a16="http://schemas.microsoft.com/office/drawing/2014/main" id="{AEFC488D-4F09-444C-A101-19DF5FFA057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790432" y="2380488"/>
            <a:ext cx="609600" cy="609600"/>
          </a:xfrm>
          <a:prstGeom prst="rect">
            <a:avLst/>
          </a:prstGeom>
        </p:spPr>
      </p:pic>
      <p:pic>
        <p:nvPicPr>
          <p:cNvPr id="7" name="D3">
            <a:hlinkClick r:id="" action="ppaction://media"/>
            <a:extLst>
              <a:ext uri="{FF2B5EF4-FFF2-40B4-BE49-F238E27FC236}">
                <a16:creationId xmlns:a16="http://schemas.microsoft.com/office/drawing/2014/main" id="{E076AD22-34FC-40F5-92DE-9905DCAFB357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3442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632448" y="2990088"/>
            <a:ext cx="609600" cy="609600"/>
          </a:xfrm>
          <a:prstGeom prst="rect">
            <a:avLst/>
          </a:prstGeom>
        </p:spPr>
      </p:pic>
      <p:pic>
        <p:nvPicPr>
          <p:cNvPr id="8" name="D4">
            <a:hlinkClick r:id="" action="ppaction://media"/>
            <a:extLst>
              <a:ext uri="{FF2B5EF4-FFF2-40B4-BE49-F238E27FC236}">
                <a16:creationId xmlns:a16="http://schemas.microsoft.com/office/drawing/2014/main" id="{D325BE21-D930-4210-9621-D51E8ED3786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711440" y="3429001"/>
            <a:ext cx="609600" cy="609600"/>
          </a:xfrm>
          <a:prstGeom prst="rect">
            <a:avLst/>
          </a:prstGeom>
        </p:spPr>
      </p:pic>
      <p:pic>
        <p:nvPicPr>
          <p:cNvPr id="10" name="D5">
            <a:hlinkClick r:id="" action="ppaction://media"/>
            <a:extLst>
              <a:ext uri="{FF2B5EF4-FFF2-40B4-BE49-F238E27FC236}">
                <a16:creationId xmlns:a16="http://schemas.microsoft.com/office/drawing/2014/main" id="{2C7E3164-9E52-4B74-B229-B6CD72E12937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422756" y="4038601"/>
            <a:ext cx="609600" cy="609600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631490F-14D8-4856-A72B-FDB081BED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Suhair Abukhaled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CFB3413-B3DB-4470-9585-3E1FF8097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</a:t>
            </a:fld>
            <a:endParaRPr lang="en-US"/>
          </a:p>
        </p:txBody>
      </p:sp>
      <p:pic>
        <p:nvPicPr>
          <p:cNvPr id="13" name="D14">
            <a:hlinkClick r:id="" action="ppaction://media"/>
            <a:extLst>
              <a:ext uri="{FF2B5EF4-FFF2-40B4-BE49-F238E27FC236}">
                <a16:creationId xmlns:a16="http://schemas.microsoft.com/office/drawing/2014/main" id="{D2C98494-F5C0-44C9-9EAF-17FC34A5FB5E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266944" y="4648201"/>
            <a:ext cx="609600" cy="609600"/>
          </a:xfrm>
          <a:prstGeom prst="rect">
            <a:avLst/>
          </a:prstGeom>
        </p:spPr>
      </p:pic>
      <p:pic>
        <p:nvPicPr>
          <p:cNvPr id="14" name="D15">
            <a:hlinkClick r:id="" action="ppaction://media"/>
            <a:extLst>
              <a:ext uri="{FF2B5EF4-FFF2-40B4-BE49-F238E27FC236}">
                <a16:creationId xmlns:a16="http://schemas.microsoft.com/office/drawing/2014/main" id="{73A1E76F-AC7D-40CB-86F6-2439457CDDB5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304032" y="55991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536949"/>
      </p:ext>
    </p:extLst>
  </p:cSld>
  <p:clrMapOvr>
    <a:masterClrMapping/>
  </p:clrMapOvr>
  <p:transition spd="slow">
    <p:randomBar dir="vert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1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"/>
                                </p:stCondLst>
                                <p:childTnLst>
                                  <p:par>
                                    <p:cTn id="9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20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20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20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4210"/>
                                </p:stCondLst>
                                <p:childTnLst>
                                  <p:par>
                                    <p:cTn id="1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6" dur="4669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8879"/>
                                </p:stCondLst>
                                <p:childTnLst>
                                  <p:par>
                                    <p:cTn id="18" presetID="14" presetClass="entr" presetSubtype="5" fill="hold" nodeType="afterEffect">
                                      <p:stCondLst>
                                        <p:cond delay="40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vertical)">
                                          <p:cBhvr>
                                            <p:cTn id="20" dur="1750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6379"/>
                                </p:stCondLst>
                                <p:childTnLst>
                                  <p:par>
                                    <p:cTn id="22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3" dur="474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1119"/>
                                </p:stCondLst>
                                <p:childTnLst>
                                  <p:par>
                                    <p:cTn id="25" presetID="2" presetClass="entr" presetSubtype="2" fill="hold" nodeType="afterEffect" p14:presetBounceEnd="18000">
                                      <p:stCondLst>
                                        <p:cond delay="4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8000">
                                          <p:cBhvr additive="base">
                                            <p:cTn id="27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8000">
                                          <p:cBhvr additive="base">
                                            <p:cTn id="28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7569"/>
                                </p:stCondLst>
                                <p:childTnLst>
                                  <p:par>
                                    <p:cTn id="3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1" dur="320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0770"/>
                                </p:stCondLst>
                                <p:childTnLst>
                                  <p:par>
                                    <p:cTn id="33" presetID="16" presetClass="entr" presetSubtype="21" fill="hold" nodeType="afterEffect">
                                      <p:stCondLst>
                                        <p:cond delay="40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500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5670"/>
                                </p:stCondLst>
                                <p:childTnLst>
                                  <p:par>
                                    <p:cTn id="37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4669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0339"/>
                                </p:stCondLst>
                                <p:childTnLst>
                                  <p:par>
                                    <p:cTn id="40" presetID="22" presetClass="entr" presetSubtype="8" fill="hold" nodeType="afterEffect">
                                      <p:stCondLst>
                                        <p:cond delay="5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640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6927"/>
                                </p:stCondLst>
                                <p:childTnLst>
                                  <p:par>
                                    <p:cTn id="44" presetID="1" presetClass="mediacall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5" dur="2742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9919"/>
                                </p:stCondLst>
                                <p:childTnLst>
                                  <p:par>
                                    <p:cTn id="47" presetID="42" presetClass="entr" presetSubtype="0" fill="hold" nodeType="afterEffect">
                                      <p:stCondLst>
                                        <p:cond delay="175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3169"/>
                                </p:stCondLst>
                                <p:childTnLst>
                                  <p:par>
                                    <p:cTn id="53" presetID="1" presetClass="mediacall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4" dur="1984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5653"/>
                                </p:stCondLst>
                                <p:childTnLst>
                                  <p:par>
                                    <p:cTn id="56" presetID="42" presetClass="entr" presetSubtype="0" fill="hold" nodeType="afterEffect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2000"/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2000" fill="hold"/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2000" fill="hold"/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61553"/>
                                </p:stCondLst>
                                <p:childTnLst>
                                  <p:par>
                                    <p:cTn id="62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3" dur="2138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showWhenStopped="0">
                    <p:cTn id="6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 showWhenStopped="0">
                    <p:cTn id="6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"/>
                    </p:tgtEl>
                  </p:cMediaNode>
                </p:audio>
                <p:audio>
                  <p:cMediaNode vol="80000" showWhenStopped="0">
                    <p:cTn id="6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 showWhenStopped="0">
                    <p:cTn id="6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 showWhenStopped="0">
                    <p:cTn id="6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audio>
                  <p:cMediaNode vol="80000" showWhenStopped="0">
                    <p:cTn id="6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audio>
                  <p:cMediaNode vol="80000" showWhenStopped="0">
                    <p:cTn id="7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</p:childTnLst>
            </p:cTn>
          </p:par>
        </p:tnLst>
        <p:bldLst>
          <p:bldP spid="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1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"/>
                                </p:stCondLst>
                                <p:childTnLst>
                                  <p:par>
                                    <p:cTn id="9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20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20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20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4210"/>
                                </p:stCondLst>
                                <p:childTnLst>
                                  <p:par>
                                    <p:cTn id="1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6" dur="4669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8879"/>
                                </p:stCondLst>
                                <p:childTnLst>
                                  <p:par>
                                    <p:cTn id="18" presetID="14" presetClass="entr" presetSubtype="5" fill="hold" nodeType="afterEffect">
                                      <p:stCondLst>
                                        <p:cond delay="40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vertical)">
                                          <p:cBhvr>
                                            <p:cTn id="20" dur="1750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6379"/>
                                </p:stCondLst>
                                <p:childTnLst>
                                  <p:par>
                                    <p:cTn id="22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3" dur="474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1119"/>
                                </p:stCondLst>
                                <p:childTnLst>
                                  <p:par>
                                    <p:cTn id="25" presetID="2" presetClass="entr" presetSubtype="2" fill="hold" nodeType="afterEffect">
                                      <p:stCondLst>
                                        <p:cond delay="4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7569"/>
                                </p:stCondLst>
                                <p:childTnLst>
                                  <p:par>
                                    <p:cTn id="3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1" dur="320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0770"/>
                                </p:stCondLst>
                                <p:childTnLst>
                                  <p:par>
                                    <p:cTn id="33" presetID="16" presetClass="entr" presetSubtype="21" fill="hold" nodeType="afterEffect">
                                      <p:stCondLst>
                                        <p:cond delay="40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500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5670"/>
                                </p:stCondLst>
                                <p:childTnLst>
                                  <p:par>
                                    <p:cTn id="37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4669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0339"/>
                                </p:stCondLst>
                                <p:childTnLst>
                                  <p:par>
                                    <p:cTn id="40" presetID="22" presetClass="entr" presetSubtype="8" fill="hold" nodeType="afterEffect">
                                      <p:stCondLst>
                                        <p:cond delay="5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640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6927"/>
                                </p:stCondLst>
                                <p:childTnLst>
                                  <p:par>
                                    <p:cTn id="44" presetID="1" presetClass="mediacall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5" dur="2742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9919"/>
                                </p:stCondLst>
                                <p:childTnLst>
                                  <p:par>
                                    <p:cTn id="47" presetID="42" presetClass="entr" presetSubtype="0" fill="hold" nodeType="afterEffect">
                                      <p:stCondLst>
                                        <p:cond delay="175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3169"/>
                                </p:stCondLst>
                                <p:childTnLst>
                                  <p:par>
                                    <p:cTn id="53" presetID="1" presetClass="mediacall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4" dur="1984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5653"/>
                                </p:stCondLst>
                                <p:childTnLst>
                                  <p:par>
                                    <p:cTn id="56" presetID="42" presetClass="entr" presetSubtype="0" fill="hold" nodeType="afterEffect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2000"/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2000" fill="hold"/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2000" fill="hold"/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61553"/>
                                </p:stCondLst>
                                <p:childTnLst>
                                  <p:par>
                                    <p:cTn id="62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3" dur="2138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showWhenStopped="0">
                    <p:cTn id="6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 showWhenStopped="0">
                    <p:cTn id="6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"/>
                    </p:tgtEl>
                  </p:cMediaNode>
                </p:audio>
                <p:audio>
                  <p:cMediaNode vol="80000" showWhenStopped="0">
                    <p:cTn id="6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 showWhenStopped="0">
                    <p:cTn id="6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 showWhenStopped="0">
                    <p:cTn id="6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audio>
                  <p:cMediaNode vol="80000" showWhenStopped="0">
                    <p:cTn id="6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audio>
                  <p:cMediaNode vol="80000" showWhenStopped="0">
                    <p:cTn id="7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</p:childTnLst>
            </p:cTn>
          </p:par>
        </p:tnLst>
        <p:bldLst>
          <p:bldP spid="2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711BB-21EA-4525-9F61-CF7ADC6AB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05001"/>
            <a:ext cx="10698480" cy="4267200"/>
          </a:xfrm>
        </p:spPr>
        <p:txBody>
          <a:bodyPr>
            <a:normAutofit fontScale="85000" lnSpcReduction="10000"/>
          </a:bodyPr>
          <a:lstStyle/>
          <a:p>
            <a:r>
              <a:rPr lang="en-US" sz="3000" dirty="0">
                <a:cs typeface="Akhbar MT" pitchFamily="2" charset="-78"/>
              </a:rPr>
              <a:t>Duaa for parents: </a:t>
            </a:r>
            <a:r>
              <a:rPr lang="en-CA" sz="3000" dirty="0">
                <a:cs typeface="Akhbar MT" pitchFamily="2" charset="-78"/>
              </a:rPr>
              <a:t> </a:t>
            </a:r>
            <a:r>
              <a:rPr lang="ar-SA" sz="3000" dirty="0">
                <a:cs typeface="Akhbar MT" pitchFamily="2" charset="-78"/>
              </a:rPr>
              <a:t>ربي ارحمهما كما ربياني صغيرا</a:t>
            </a:r>
            <a:endParaRPr lang="en-CA" sz="3000" dirty="0">
              <a:cs typeface="Akhbar MT" pitchFamily="2" charset="-78"/>
            </a:endParaRPr>
          </a:p>
          <a:p>
            <a:r>
              <a:rPr lang="en-CA" sz="3000" dirty="0">
                <a:cs typeface="Akhbar MT" pitchFamily="2" charset="-78"/>
              </a:rPr>
              <a:t>Duaa for work &amp; studies </a:t>
            </a:r>
            <a:r>
              <a:rPr lang="ar-SA" sz="3000" dirty="0">
                <a:cs typeface="Akhbar MT" pitchFamily="2" charset="-78"/>
              </a:rPr>
              <a:t>:</a:t>
            </a:r>
            <a:r>
              <a:rPr lang="en-CA" sz="3000" dirty="0">
                <a:cs typeface="Akhbar MT" pitchFamily="2" charset="-78"/>
              </a:rPr>
              <a:t> </a:t>
            </a:r>
            <a:r>
              <a:rPr lang="ar-SA" sz="3000" dirty="0">
                <a:latin typeface="AR BERKLEY" panose="02000000000000000000" pitchFamily="2" charset="0"/>
                <a:cs typeface="Akhbar MT" pitchFamily="2" charset="-78"/>
              </a:rPr>
              <a:t>رَبِّ اشْرَحْ لِي صَدْرِي وَيَسِّرْ لِي أَمْرِي وَاحْلُلْ عُقْدَةً مِّن لِّسَانِي يَفْقَهُوا قَوْلِي</a:t>
            </a:r>
            <a:endParaRPr lang="en-CA" sz="3000" dirty="0">
              <a:latin typeface="AR BERKLEY" panose="02000000000000000000" pitchFamily="2" charset="0"/>
              <a:cs typeface="Akhbar MT" pitchFamily="2" charset="-78"/>
            </a:endParaRPr>
          </a:p>
          <a:p>
            <a:r>
              <a:rPr lang="en-CA" sz="3000" dirty="0">
                <a:cs typeface="Akhbar MT" pitchFamily="2" charset="-78"/>
              </a:rPr>
              <a:t>Duaa before eating : </a:t>
            </a:r>
            <a:r>
              <a:rPr lang="ar-SA" sz="3000" dirty="0">
                <a:cs typeface="Akhbar MT" pitchFamily="2" charset="-78"/>
              </a:rPr>
              <a:t>بسم الله </a:t>
            </a:r>
            <a:r>
              <a:rPr lang="en-CA" sz="3000" dirty="0">
                <a:cs typeface="Akhbar MT" pitchFamily="2" charset="-78"/>
              </a:rPr>
              <a:t> </a:t>
            </a:r>
          </a:p>
          <a:p>
            <a:r>
              <a:rPr lang="en-CA" sz="3000" dirty="0">
                <a:cs typeface="Akhbar MT" pitchFamily="2" charset="-78"/>
              </a:rPr>
              <a:t>Duaa after eating </a:t>
            </a:r>
            <a:r>
              <a:rPr lang="ar-SA" sz="3000" dirty="0">
                <a:cs typeface="Akhbar MT" pitchFamily="2" charset="-78"/>
              </a:rPr>
              <a:t>الحمد لله الذي أطعمنا وسقانا وجعلنا مسلمين </a:t>
            </a:r>
            <a:endParaRPr lang="en-CA" sz="3000" dirty="0">
              <a:cs typeface="Akhbar MT" pitchFamily="2" charset="-78"/>
            </a:endParaRPr>
          </a:p>
          <a:p>
            <a:r>
              <a:rPr lang="en-CA" sz="3000" dirty="0">
                <a:cs typeface="Akhbar MT" pitchFamily="2" charset="-78"/>
              </a:rPr>
              <a:t>Tasbih</a:t>
            </a:r>
            <a:r>
              <a:rPr lang="ar-SA" sz="3000" dirty="0">
                <a:cs typeface="Akhbar MT" pitchFamily="2" charset="-78"/>
              </a:rPr>
              <a:t>   :تسبيح </a:t>
            </a:r>
          </a:p>
          <a:p>
            <a:r>
              <a:rPr lang="en-CA" sz="3000" dirty="0">
                <a:cs typeface="Akhbar MT" pitchFamily="2" charset="-78"/>
              </a:rPr>
              <a:t>Hamed</a:t>
            </a:r>
            <a:r>
              <a:rPr lang="ar-SA" sz="3000" dirty="0">
                <a:cs typeface="Akhbar MT" pitchFamily="2" charset="-78"/>
              </a:rPr>
              <a:t>: </a:t>
            </a:r>
            <a:r>
              <a:rPr lang="en-CA" sz="3000" dirty="0">
                <a:cs typeface="Akhbar MT" pitchFamily="2" charset="-78"/>
              </a:rPr>
              <a:t> </a:t>
            </a:r>
            <a:r>
              <a:rPr lang="ar-SA" sz="3000" dirty="0">
                <a:cs typeface="Akhbar MT" pitchFamily="2" charset="-78"/>
              </a:rPr>
              <a:t>حمد</a:t>
            </a:r>
          </a:p>
          <a:p>
            <a:r>
              <a:rPr lang="en-CA" sz="3000" dirty="0" err="1">
                <a:cs typeface="Akhbar MT" pitchFamily="2" charset="-78"/>
              </a:rPr>
              <a:t>Istighfar</a:t>
            </a:r>
            <a:r>
              <a:rPr lang="en-CA" sz="3000" dirty="0">
                <a:cs typeface="Akhbar MT" pitchFamily="2" charset="-78"/>
              </a:rPr>
              <a:t> </a:t>
            </a:r>
            <a:r>
              <a:rPr lang="ar-SA" sz="3000" dirty="0">
                <a:cs typeface="Akhbar MT" pitchFamily="2" charset="-78"/>
              </a:rPr>
              <a:t>  استغفار :</a:t>
            </a:r>
          </a:p>
          <a:p>
            <a:r>
              <a:rPr lang="en-CA" sz="3000" dirty="0">
                <a:cs typeface="Akhbar MT" pitchFamily="2" charset="-78"/>
              </a:rPr>
              <a:t>Takbir</a:t>
            </a:r>
            <a:r>
              <a:rPr lang="ar-SA" sz="3000" dirty="0">
                <a:cs typeface="Akhbar MT" pitchFamily="2" charset="-78"/>
              </a:rPr>
              <a:t>  تكبير :</a:t>
            </a:r>
          </a:p>
          <a:p>
            <a:endParaRPr lang="en-CA" dirty="0"/>
          </a:p>
          <a:p>
            <a:endParaRPr lang="ar-SA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9B2C952-128C-4971-A45C-3093B79BC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650" y="228600"/>
            <a:ext cx="10058400" cy="1189038"/>
          </a:xfrm>
        </p:spPr>
        <p:txBody>
          <a:bodyPr>
            <a:normAutofit/>
          </a:bodyPr>
          <a:lstStyle/>
          <a:p>
            <a:r>
              <a:rPr lang="en-US" sz="6000" dirty="0"/>
              <a:t>Daily Duaa’s</a:t>
            </a:r>
          </a:p>
        </p:txBody>
      </p:sp>
      <p:pic>
        <p:nvPicPr>
          <p:cNvPr id="6" name="D6">
            <a:hlinkClick r:id="" action="ppaction://media"/>
            <a:extLst>
              <a:ext uri="{FF2B5EF4-FFF2-40B4-BE49-F238E27FC236}">
                <a16:creationId xmlns:a16="http://schemas.microsoft.com/office/drawing/2014/main" id="{5F08075D-950D-4603-B84A-33E9EB7F794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40" end="141.4104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683795" y="1905001"/>
            <a:ext cx="609600" cy="609600"/>
          </a:xfrm>
          <a:prstGeom prst="rect">
            <a:avLst/>
          </a:prstGeom>
        </p:spPr>
      </p:pic>
      <p:pic>
        <p:nvPicPr>
          <p:cNvPr id="8" name="D7">
            <a:hlinkClick r:id="" action="ppaction://media"/>
            <a:extLst>
              <a:ext uri="{FF2B5EF4-FFF2-40B4-BE49-F238E27FC236}">
                <a16:creationId xmlns:a16="http://schemas.microsoft.com/office/drawing/2014/main" id="{307A54B5-3C52-4ED5-87F1-FF59218BD78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291328" y="2871216"/>
            <a:ext cx="609600" cy="609600"/>
          </a:xfrm>
          <a:prstGeom prst="rect">
            <a:avLst/>
          </a:prstGeom>
        </p:spPr>
      </p:pic>
      <p:pic>
        <p:nvPicPr>
          <p:cNvPr id="10" name="d8">
            <a:hlinkClick r:id="" action="ppaction://media"/>
            <a:extLst>
              <a:ext uri="{FF2B5EF4-FFF2-40B4-BE49-F238E27FC236}">
                <a16:creationId xmlns:a16="http://schemas.microsoft.com/office/drawing/2014/main" id="{FD932485-74DA-40ED-BB76-6A6C9E4702D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718050" y="3282696"/>
            <a:ext cx="609600" cy="609600"/>
          </a:xfrm>
          <a:prstGeom prst="rect">
            <a:avLst/>
          </a:prstGeom>
        </p:spPr>
      </p:pic>
      <p:pic>
        <p:nvPicPr>
          <p:cNvPr id="11" name="D9">
            <a:hlinkClick r:id="" action="ppaction://media"/>
            <a:extLst>
              <a:ext uri="{FF2B5EF4-FFF2-40B4-BE49-F238E27FC236}">
                <a16:creationId xmlns:a16="http://schemas.microsoft.com/office/drawing/2014/main" id="{33F29006-5A84-4807-8144-BA529756A51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421625" y="3176016"/>
            <a:ext cx="609600" cy="609600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F7157B5B-28FD-4FFC-BF33-6806BD6FB3FF}"/>
              </a:ext>
            </a:extLst>
          </p:cNvPr>
          <p:cNvSpPr/>
          <p:nvPr/>
        </p:nvSpPr>
        <p:spPr>
          <a:xfrm>
            <a:off x="3628850" y="4717854"/>
            <a:ext cx="890016" cy="2316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79514E-BDEC-4B61-B621-5C1C67D91022}"/>
              </a:ext>
            </a:extLst>
          </p:cNvPr>
          <p:cNvSpPr/>
          <p:nvPr/>
        </p:nvSpPr>
        <p:spPr>
          <a:xfrm>
            <a:off x="4818796" y="4595676"/>
            <a:ext cx="14574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الحمدُ لله</a:t>
            </a:r>
            <a:endParaRPr lang="en-US" sz="2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49364F-45EE-45AE-A907-65A90EC2FEA8}"/>
              </a:ext>
            </a:extLst>
          </p:cNvPr>
          <p:cNvSpPr/>
          <p:nvPr/>
        </p:nvSpPr>
        <p:spPr>
          <a:xfrm>
            <a:off x="4655411" y="4099817"/>
            <a:ext cx="17604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سُبحانَ الله</a:t>
            </a:r>
            <a:endParaRPr lang="en-US" sz="2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13CD9FE-82D1-48D5-8BDE-DC3C34541B98}"/>
              </a:ext>
            </a:extLst>
          </p:cNvPr>
          <p:cNvSpPr/>
          <p:nvPr/>
        </p:nvSpPr>
        <p:spPr>
          <a:xfrm>
            <a:off x="4824498" y="5662604"/>
            <a:ext cx="127150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الله أكبر</a:t>
            </a:r>
            <a:endParaRPr lang="en-US" sz="2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DF13B9F-A4D0-4EE4-82E9-ABBEBDE4EFC7}"/>
              </a:ext>
            </a:extLst>
          </p:cNvPr>
          <p:cNvSpPr/>
          <p:nvPr/>
        </p:nvSpPr>
        <p:spPr>
          <a:xfrm>
            <a:off x="4794864" y="5091535"/>
            <a:ext cx="179087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أستغفرُ الله</a:t>
            </a:r>
            <a:endParaRPr lang="en-US" sz="2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26724CDF-9C3C-48F2-866A-9E52CF899083}"/>
              </a:ext>
            </a:extLst>
          </p:cNvPr>
          <p:cNvSpPr/>
          <p:nvPr/>
        </p:nvSpPr>
        <p:spPr>
          <a:xfrm>
            <a:off x="3756660" y="5225054"/>
            <a:ext cx="890016" cy="2316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8C81F593-08A1-400F-A80F-DC86723039CC}"/>
              </a:ext>
            </a:extLst>
          </p:cNvPr>
          <p:cNvSpPr/>
          <p:nvPr/>
        </p:nvSpPr>
        <p:spPr>
          <a:xfrm>
            <a:off x="3436211" y="5836014"/>
            <a:ext cx="890016" cy="2316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548B6FC7-745C-4DD9-BAC7-D4F0D83A742D}"/>
              </a:ext>
            </a:extLst>
          </p:cNvPr>
          <p:cNvSpPr/>
          <p:nvPr/>
        </p:nvSpPr>
        <p:spPr>
          <a:xfrm>
            <a:off x="3311652" y="4231871"/>
            <a:ext cx="890016" cy="2316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0" name="D10">
            <a:hlinkClick r:id="" action="ppaction://media"/>
            <a:extLst>
              <a:ext uri="{FF2B5EF4-FFF2-40B4-BE49-F238E27FC236}">
                <a16:creationId xmlns:a16="http://schemas.microsoft.com/office/drawing/2014/main" id="{BB0585AB-BD50-4D20-92B1-4C4CB27B187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856067" y="3940164"/>
            <a:ext cx="609600" cy="609600"/>
          </a:xfrm>
          <a:prstGeom prst="rect">
            <a:avLst/>
          </a:prstGeom>
        </p:spPr>
      </p:pic>
      <p:pic>
        <p:nvPicPr>
          <p:cNvPr id="21" name="D11">
            <a:hlinkClick r:id="" action="ppaction://media"/>
            <a:extLst>
              <a:ext uri="{FF2B5EF4-FFF2-40B4-BE49-F238E27FC236}">
                <a16:creationId xmlns:a16="http://schemas.microsoft.com/office/drawing/2014/main" id="{632D7214-B93E-4FF7-8219-8525E39E1E87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958583" y="4555204"/>
            <a:ext cx="609600" cy="609600"/>
          </a:xfrm>
          <a:prstGeom prst="rect">
            <a:avLst/>
          </a:prstGeom>
        </p:spPr>
      </p:pic>
      <p:pic>
        <p:nvPicPr>
          <p:cNvPr id="22" name="D12">
            <a:hlinkClick r:id="" action="ppaction://media"/>
            <a:extLst>
              <a:ext uri="{FF2B5EF4-FFF2-40B4-BE49-F238E27FC236}">
                <a16:creationId xmlns:a16="http://schemas.microsoft.com/office/drawing/2014/main" id="{5ED2E2D4-0386-4CE7-A56E-2B5A02F4C666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931646" y="5083882"/>
            <a:ext cx="609600" cy="609600"/>
          </a:xfrm>
          <a:prstGeom prst="rect">
            <a:avLst/>
          </a:prstGeom>
        </p:spPr>
      </p:pic>
      <p:pic>
        <p:nvPicPr>
          <p:cNvPr id="23" name="D13">
            <a:hlinkClick r:id="" action="ppaction://media"/>
            <a:extLst>
              <a:ext uri="{FF2B5EF4-FFF2-40B4-BE49-F238E27FC236}">
                <a16:creationId xmlns:a16="http://schemas.microsoft.com/office/drawing/2014/main" id="{38315673-DC10-49BB-8E27-1154A59FA578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856067" y="5534456"/>
            <a:ext cx="609600" cy="609600"/>
          </a:xfrm>
          <a:prstGeom prst="rect">
            <a:avLst/>
          </a:prstGeom>
        </p:spPr>
      </p:pic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14DF9290-A6BA-4ED7-AB63-DACBC83F8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Suhair Abukhaled</a:t>
            </a:r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EE8DE47A-D1F6-4F58-AF2B-516D97806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837384"/>
      </p:ext>
    </p:extLst>
  </p:cSld>
  <p:clrMapOvr>
    <a:masterClrMapping/>
  </p:clrMapOvr>
  <p:transition spd="slow" advClick="0" advTm="1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998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198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39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9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409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07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6168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1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1243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666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91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01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3260"/>
                            </p:stCondLst>
                            <p:childTnLst>
                              <p:par>
                                <p:cTn id="51" presetID="6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10"/>
                            </p:stCondLst>
                            <p:childTnLst>
                              <p:par>
                                <p:cTn id="5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239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408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608"/>
                            </p:stCondLst>
                            <p:childTnLst>
                              <p:par>
                                <p:cTn id="6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1608"/>
                            </p:stCondLst>
                            <p:childTnLst>
                              <p:par>
                                <p:cTn id="6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3608"/>
                            </p:stCondLst>
                            <p:childTnLst>
                              <p:par>
                                <p:cTn id="7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67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285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1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8235"/>
                            </p:stCondLst>
                            <p:childTnLst>
                              <p:par>
                                <p:cTn id="7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9235"/>
                            </p:stCondLst>
                            <p:childTnLst>
                              <p:par>
                                <p:cTn id="83" presetID="6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1485"/>
                            </p:stCondLst>
                            <p:childTnLst>
                              <p:par>
                                <p:cTn id="8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261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4095"/>
                            </p:stCondLst>
                            <p:childTnLst>
                              <p:par>
                                <p:cTn id="90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7295"/>
                            </p:stCondLst>
                            <p:childTnLst>
                              <p:par>
                                <p:cTn id="9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8295"/>
                            </p:stCondLst>
                            <p:childTnLst>
                              <p:par>
                                <p:cTn id="9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0045"/>
                            </p:stCondLst>
                            <p:childTnLst>
                              <p:par>
                                <p:cTn id="10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261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 showWhenStopped="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 showWhenStopped="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 showWhenStopped="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4" grpId="0"/>
      <p:bldP spid="12" grpId="0" animBg="1"/>
      <p:bldP spid="13" grpId="0"/>
      <p:bldP spid="14" grpId="0"/>
      <p:bldP spid="15" grpId="0"/>
      <p:bldP spid="16" grpId="0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Cherry Blossom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17.potx" id="{A8D831F9-2DA4-4700-B230-431725864604}" vid="{ED9A2A59-32A4-4461-8593-D9E87F204B18}"/>
    </a:ext>
  </a:extLst>
</a:theme>
</file>

<file path=ppt/theme/theme2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Cherry blossom nature presentation (widescreen)</Template>
  <TotalTime>2681</TotalTime>
  <Words>158</Words>
  <Application>Microsoft Office PowerPoint</Application>
  <PresentationFormat>Widescreen</PresentationFormat>
  <Paragraphs>27</Paragraphs>
  <Slides>3</Slides>
  <Notes>0</Notes>
  <HiddenSlides>0</HiddenSlides>
  <MMClips>16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 BERKLEY</vt:lpstr>
      <vt:lpstr>Arial</vt:lpstr>
      <vt:lpstr>Cambria</vt:lpstr>
      <vt:lpstr>Cherry Blossom 16x9</vt:lpstr>
      <vt:lpstr>السلام عليكم ورحمة الله وبركاته </vt:lpstr>
      <vt:lpstr>Daily Duaa’s</vt:lpstr>
      <vt:lpstr>Daily Duaa’s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السلام عليكم ورحمة الله وبركاته</dc:title>
  <dc:creator>Suhair Abukhaled</dc:creator>
  <cp:lastModifiedBy>Suhair Abukhaled</cp:lastModifiedBy>
  <cp:revision>29</cp:revision>
  <dcterms:created xsi:type="dcterms:W3CDTF">2020-03-31T17:23:32Z</dcterms:created>
  <dcterms:modified xsi:type="dcterms:W3CDTF">2020-04-03T05:37:05Z</dcterms:modified>
</cp:coreProperties>
</file>